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005"/>
    <a:srgbClr val="AD2D13"/>
    <a:srgbClr val="FFFFFF"/>
    <a:srgbClr val="BA5147"/>
    <a:srgbClr val="B95147"/>
    <a:srgbClr val="8D160D"/>
    <a:srgbClr val="7A3104"/>
    <a:srgbClr val="5C250C"/>
    <a:srgbClr val="CC3300"/>
    <a:srgbClr val="652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-24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70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1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00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47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20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68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36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16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1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23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31B00-C925-4AEA-9BE1-95231A38F111}" type="datetimeFigureOut">
              <a:rPr lang="en-GB" smtClean="0"/>
              <a:t>21/08/2021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05101-F5FA-4686-B0B9-862CFC887B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25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920" y="992605"/>
            <a:ext cx="10058400" cy="5657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/>
          <a:stretch/>
        </p:blipFill>
        <p:spPr>
          <a:xfrm>
            <a:off x="2860006" y="1070321"/>
            <a:ext cx="7878888" cy="59940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108" y="2487362"/>
            <a:ext cx="1925280" cy="103789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2619898" y="1765667"/>
            <a:ext cx="975360" cy="3325707"/>
          </a:xfrm>
          <a:prstGeom prst="line">
            <a:avLst/>
          </a:prstGeom>
          <a:ln w="82550">
            <a:solidFill>
              <a:srgbClr val="291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99845" y="2798453"/>
            <a:ext cx="381546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0">
                  <a:noFill/>
                </a:ln>
                <a:solidFill>
                  <a:srgbClr val="AD2D13"/>
                </a:solidFill>
                <a:effectLst>
                  <a:outerShdw dist="19050" dir="414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Blood</a:t>
            </a:r>
            <a:r>
              <a:rPr lang="en-US" sz="7200" b="1" cap="none" spc="0" dirty="0" smtClean="0">
                <a:ln w="0"/>
                <a:solidFill>
                  <a:srgbClr val="8D160D"/>
                </a:solidFill>
                <a:effectLst>
                  <a:outerShdw dist="19050" dir="4140000" algn="tl" rotWithShape="0">
                    <a:schemeClr val="dk1">
                      <a:alpha val="40000"/>
                    </a:schemeClr>
                  </a:outerShdw>
                </a:effectLst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sz="5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04800" dist="19050" dir="414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 panose="020B0502040204020203" pitchFamily="34" charset="0"/>
              </a:rPr>
              <a:t>   </a:t>
            </a:r>
            <a:r>
              <a:rPr lang="en-US" sz="3600" b="1" dirty="0" smtClean="0">
                <a:ln w="0">
                  <a:noFill/>
                </a:ln>
                <a:solidFill>
                  <a:srgbClr val="5C250C"/>
                </a:solidFill>
                <a:effectLst>
                  <a:outerShdw dist="19050" dir="4140000" algn="tl" rotWithShape="0">
                    <a:srgbClr val="291005">
                      <a:alpha val="78000"/>
                    </a:srgbClr>
                  </a:outerShdw>
                </a:effectLst>
                <a:latin typeface="Papyrus" panose="03070502060502030205" pitchFamily="66" charset="0"/>
              </a:rPr>
              <a:t>D</a:t>
            </a:r>
            <a:r>
              <a:rPr lang="en-US" sz="5400" b="1" cap="none" spc="0" dirty="0" smtClean="0">
                <a:ln w="0">
                  <a:noFill/>
                </a:ln>
                <a:solidFill>
                  <a:srgbClr val="5C250C"/>
                </a:solidFill>
                <a:effectLst>
                  <a:outerShdw dist="19050" dir="4140000" algn="tl" rotWithShape="0">
                    <a:srgbClr val="291005">
                      <a:alpha val="78000"/>
                    </a:srgbClr>
                  </a:outerShdw>
                </a:effectLst>
                <a:latin typeface="Papyrus" panose="03070502060502030205" pitchFamily="66" charset="0"/>
              </a:rPr>
              <a:t>ries</a:t>
            </a:r>
            <a:endParaRPr lang="en-US" sz="5400" b="1" cap="none" spc="0" dirty="0">
              <a:ln w="0">
                <a:noFill/>
              </a:ln>
              <a:solidFill>
                <a:srgbClr val="5C250C"/>
              </a:solidFill>
              <a:effectLst>
                <a:outerShdw dist="19050" dir="4140000" algn="tl" rotWithShape="0">
                  <a:srgbClr val="291005">
                    <a:alpha val="78000"/>
                  </a:srgbClr>
                </a:outerShdw>
              </a:effectLst>
              <a:latin typeface="Papyrus" panose="03070502060502030205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3104036"/>
            <a:ext cx="414562" cy="4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5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Bahnschrift SemiCondensed</vt:lpstr>
      <vt:lpstr>Calibri</vt:lpstr>
      <vt:lpstr>Calibri Light</vt:lpstr>
      <vt:lpstr>Microsoft Himalaya</vt:lpstr>
      <vt:lpstr>Papyrus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&amp; Izzi</dc:creator>
  <cp:lastModifiedBy>Simon &amp; Izzi</cp:lastModifiedBy>
  <cp:revision>6</cp:revision>
  <dcterms:created xsi:type="dcterms:W3CDTF">2021-08-21T03:56:43Z</dcterms:created>
  <dcterms:modified xsi:type="dcterms:W3CDTF">2021-08-21T06:59:20Z</dcterms:modified>
</cp:coreProperties>
</file>